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E67155-6E59-4507-ADA1-D6C054011A05}" v="6" dt="2026-04-05T18:59:45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1176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Sonja Sibila Lebe" userId="2b399987-1f0d-4bd4-b6b5-28f6dc9880cd" providerId="ADAL" clId="{C77E24E5-124C-4BBB-9AD5-FD08D3A35732}"/>
    <pc:docChg chg="custSel modSld">
      <pc:chgData name="Dr. Sonja Sibila Lebe" userId="2b399987-1f0d-4bd4-b6b5-28f6dc9880cd" providerId="ADAL" clId="{C77E24E5-124C-4BBB-9AD5-FD08D3A35732}" dt="2026-04-05T19:00:59.798" v="27" actId="20577"/>
      <pc:docMkLst>
        <pc:docMk/>
      </pc:docMkLst>
      <pc:sldChg chg="addSp delSp modSp mod">
        <pc:chgData name="Dr. Sonja Sibila Lebe" userId="2b399987-1f0d-4bd4-b6b5-28f6dc9880cd" providerId="ADAL" clId="{C77E24E5-124C-4BBB-9AD5-FD08D3A35732}" dt="2026-04-05T19:00:59.798" v="27" actId="20577"/>
        <pc:sldMkLst>
          <pc:docMk/>
          <pc:sldMk cId="0" sldId="256"/>
        </pc:sldMkLst>
        <pc:spChg chg="mod">
          <ac:chgData name="Dr. Sonja Sibila Lebe" userId="2b399987-1f0d-4bd4-b6b5-28f6dc9880cd" providerId="ADAL" clId="{C77E24E5-124C-4BBB-9AD5-FD08D3A35732}" dt="2026-04-05T19:00:59.798" v="27" actId="20577"/>
          <ac:spMkLst>
            <pc:docMk/>
            <pc:sldMk cId="0" sldId="256"/>
            <ac:spMk id="2" creationId="{00000000-0000-0000-0000-000000000000}"/>
          </ac:spMkLst>
        </pc:spChg>
        <pc:spChg chg="del">
          <ac:chgData name="Dr. Sonja Sibila Lebe" userId="2b399987-1f0d-4bd4-b6b5-28f6dc9880cd" providerId="ADAL" clId="{C77E24E5-124C-4BBB-9AD5-FD08D3A35732}" dt="2026-04-05T18:57:36.046" v="3" actId="478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Dr. Sonja Sibila Lebe" userId="2b399987-1f0d-4bd4-b6b5-28f6dc9880cd" providerId="ADAL" clId="{C77E24E5-124C-4BBB-9AD5-FD08D3A35732}" dt="2026-04-05T19:00:16.509" v="26" actId="27636"/>
          <ac:spMkLst>
            <pc:docMk/>
            <pc:sldMk cId="0" sldId="256"/>
            <ac:spMk id="6" creationId="{EE404B7E-A7BF-6D0E-FDD1-99B00074DCF3}"/>
          </ac:spMkLst>
        </pc:spChg>
        <pc:graphicFrameChg chg="add del mod">
          <ac:chgData name="Dr. Sonja Sibila Lebe" userId="2b399987-1f0d-4bd4-b6b5-28f6dc9880cd" providerId="ADAL" clId="{C77E24E5-124C-4BBB-9AD5-FD08D3A35732}" dt="2026-04-05T18:58:00.589" v="4" actId="478"/>
          <ac:graphicFrameMkLst>
            <pc:docMk/>
            <pc:sldMk cId="0" sldId="256"/>
            <ac:graphicFrameMk id="4" creationId="{0EAB7219-412B-1215-0F5A-8757260CDB0B}"/>
          </ac:graphicFrameMkLst>
        </pc:graphicFrameChg>
        <pc:graphicFrameChg chg="add del mod modGraphic">
          <ac:chgData name="Dr. Sonja Sibila Lebe" userId="2b399987-1f0d-4bd4-b6b5-28f6dc9880cd" providerId="ADAL" clId="{C77E24E5-124C-4BBB-9AD5-FD08D3A35732}" dt="2026-04-05T18:58:23.516" v="7" actId="478"/>
          <ac:graphicFrameMkLst>
            <pc:docMk/>
            <pc:sldMk cId="0" sldId="256"/>
            <ac:graphicFrameMk id="7" creationId="{C8BE29FD-42D2-2DA8-16B2-95B116B51390}"/>
          </ac:graphicFrameMkLst>
        </pc:graphicFrameChg>
      </pc:sldChg>
      <pc:sldChg chg="modSp mod">
        <pc:chgData name="Dr. Sonja Sibila Lebe" userId="2b399987-1f0d-4bd4-b6b5-28f6dc9880cd" providerId="ADAL" clId="{C77E24E5-124C-4BBB-9AD5-FD08D3A35732}" dt="2026-04-05T18:57:23.532" v="1" actId="27636"/>
        <pc:sldMkLst>
          <pc:docMk/>
          <pc:sldMk cId="0" sldId="267"/>
        </pc:sldMkLst>
        <pc:spChg chg="mod">
          <ac:chgData name="Dr. Sonja Sibila Lebe" userId="2b399987-1f0d-4bd4-b6b5-28f6dc9880cd" providerId="ADAL" clId="{C77E24E5-124C-4BBB-9AD5-FD08D3A35732}" dt="2026-04-05T18:57:23.532" v="1" actId="27636"/>
          <ac:spMkLst>
            <pc:docMk/>
            <pc:sldMk cId="0" sldId="267"/>
            <ac:spMk id="2" creationId="{00000000-0000-0000-0000-000000000000}"/>
          </ac:spMkLst>
        </pc:spChg>
      </pc:sldChg>
      <pc:sldChg chg="modSp mod">
        <pc:chgData name="Dr. Sonja Sibila Lebe" userId="2b399987-1f0d-4bd4-b6b5-28f6dc9880cd" providerId="ADAL" clId="{C77E24E5-124C-4BBB-9AD5-FD08D3A35732}" dt="2026-04-05T18:57:24.507" v="2" actId="27636"/>
        <pc:sldMkLst>
          <pc:docMk/>
          <pc:sldMk cId="0" sldId="268"/>
        </pc:sldMkLst>
        <pc:spChg chg="mod">
          <ac:chgData name="Dr. Sonja Sibila Lebe" userId="2b399987-1f0d-4bd4-b6b5-28f6dc9880cd" providerId="ADAL" clId="{C77E24E5-124C-4BBB-9AD5-FD08D3A35732}" dt="2026-04-05T18:57:24.507" v="2" actId="27636"/>
          <ac:spMkLst>
            <pc:docMk/>
            <pc:sldMk cId="0" sldId="268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i="1" dirty="0"/>
              <a:t>Country Presentation Template </a:t>
            </a:r>
            <a:r>
              <a:rPr dirty="0"/>
              <a:t> </a:t>
            </a:r>
            <a:r>
              <a:rPr lang="en-US" b="1" i="1" dirty="0">
                <a:latin typeface="Segoe UI" panose="020B0502040204020203" pitchFamily="34" charset="0"/>
              </a:rPr>
              <a:t>Title of the Poster (Max. 20 Words</a:t>
            </a:r>
            <a:r>
              <a:rPr lang="sl-SI" b="1" i="1">
                <a:latin typeface="Segoe UI" panose="020B0502040204020203" pitchFamily="34" charset="0"/>
              </a:rPr>
              <a:t>)</a:t>
            </a:r>
            <a:endParaRPr dirty="0"/>
          </a:p>
        </p:txBody>
      </p:sp>
      <p:sp>
        <p:nvSpPr>
          <p:cNvPr id="6" name="Podnaslov 5">
            <a:extLst>
              <a:ext uri="{FF2B5EF4-FFF2-40B4-BE49-F238E27FC236}">
                <a16:creationId xmlns:a16="http://schemas.microsoft.com/office/drawing/2014/main" id="{EE404B7E-A7BF-6D0E-FDD1-99B00074DC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360" y="3886200"/>
            <a:ext cx="7772400" cy="2392680"/>
          </a:xfrm>
        </p:spPr>
        <p:txBody>
          <a:bodyPr>
            <a:normAutofit lnSpcReduction="10000"/>
          </a:bodyPr>
          <a:lstStyle/>
          <a:p>
            <a:pPr fontAlgn="t">
              <a:lnSpc>
                <a:spcPts val="1500"/>
              </a:lnSpc>
            </a:pPr>
            <a:br>
              <a:rPr lang="en-US" dirty="0">
                <a:latin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</a:rPr>
            </a:br>
            <a:endParaRPr lang="sl-SI" dirty="0">
              <a:latin typeface="Segoe UI" panose="020B0502040204020203" pitchFamily="34" charset="0"/>
            </a:endParaRPr>
          </a:p>
          <a:p>
            <a:pPr algn="l" fontAlgn="t"/>
            <a:r>
              <a:rPr lang="en-US" b="1" dirty="0">
                <a:latin typeface="Segoe UI" panose="020B0502040204020203" pitchFamily="34" charset="0"/>
              </a:rPr>
              <a:t>Author(s):</a:t>
            </a:r>
            <a:r>
              <a:rPr lang="en-US" dirty="0">
                <a:latin typeface="Segoe UI" panose="020B0502040204020203" pitchFamily="34" charset="0"/>
              </a:rPr>
              <a:t> Full Name(s)</a:t>
            </a:r>
            <a:endParaRPr lang="sl-SI" b="1" dirty="0">
              <a:latin typeface="Segoe UI" panose="020B0502040204020203" pitchFamily="34" charset="0"/>
            </a:endParaRPr>
          </a:p>
          <a:p>
            <a:pPr algn="l" fontAlgn="t"/>
            <a:r>
              <a:rPr lang="en-US" b="1" dirty="0">
                <a:latin typeface="Segoe UI" panose="020B0502040204020203" pitchFamily="34" charset="0"/>
              </a:rPr>
              <a:t>Affiliation(s):</a:t>
            </a:r>
            <a:r>
              <a:rPr lang="en-US" dirty="0">
                <a:latin typeface="Segoe UI" panose="020B0502040204020203" pitchFamily="34" charset="0"/>
              </a:rPr>
              <a:t> Institution / </a:t>
            </a:r>
            <a:r>
              <a:rPr lang="en-US" dirty="0" err="1">
                <a:latin typeface="Segoe UI" panose="020B0502040204020203" pitchFamily="34" charset="0"/>
              </a:rPr>
              <a:t>Organisation</a:t>
            </a:r>
            <a:endParaRPr lang="sl-SI" b="1" dirty="0">
              <a:latin typeface="Segoe UI" panose="020B0502040204020203" pitchFamily="34" charset="0"/>
            </a:endParaRPr>
          </a:p>
          <a:p>
            <a:pPr algn="l" fontAlgn="t"/>
            <a:r>
              <a:rPr lang="en-US" b="1" dirty="0">
                <a:latin typeface="Segoe UI" panose="020B0502040204020203" pitchFamily="34" charset="0"/>
              </a:rPr>
              <a:t>Email:</a:t>
            </a:r>
            <a:r>
              <a:rPr lang="en-US" dirty="0">
                <a:latin typeface="Segoe UI" panose="020B0502040204020203" pitchFamily="34" charset="0"/>
              </a:rPr>
              <a:t> contact@example.com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9. Major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10. National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11. Value-Added Chain: Apitourism, ApiRoutes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12. Value-Added Chain: Apiwellness, Apitherapy, Apigastronomy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13. Good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14. Conclusions &amp; 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Country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Governance &amp;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Legislation &amp;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Bee Health &amp;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Honey Adulteration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Bee Forage &amp;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Sector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Economic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goes here...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d57fa5-ad5e-48de-9668-cdc92ff02467">
      <Terms xmlns="http://schemas.microsoft.com/office/infopath/2007/PartnerControls"/>
    </lcf76f155ced4ddcb4097134ff3c332f>
    <TaxCatchAll xmlns="7de0a570-bb44-41ab-ae64-ad05300814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8B584C516BF947A37C3DD12057ED88" ma:contentTypeVersion="17" ma:contentTypeDescription="Ustvari nov dokument." ma:contentTypeScope="" ma:versionID="78d3de3e877cdfa985a515e4ad3f26da">
  <xsd:schema xmlns:xsd="http://www.w3.org/2001/XMLSchema" xmlns:xs="http://www.w3.org/2001/XMLSchema" xmlns:p="http://schemas.microsoft.com/office/2006/metadata/properties" xmlns:ns2="49d57fa5-ad5e-48de-9668-cdc92ff02467" xmlns:ns3="7de0a570-bb44-41ab-ae64-ad053008148b" targetNamespace="http://schemas.microsoft.com/office/2006/metadata/properties" ma:root="true" ma:fieldsID="e3d2c23e62d48c3aa27dd6ccf3704e99" ns2:_="" ns3:_="">
    <xsd:import namespace="49d57fa5-ad5e-48de-9668-cdc92ff02467"/>
    <xsd:import namespace="7de0a570-bb44-41ab-ae64-ad05300814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d57fa5-ad5e-48de-9668-cdc92ff024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Oznake slike" ma:readOnly="false" ma:fieldId="{5cf76f15-5ced-4ddc-b409-7134ff3c332f}" ma:taxonomyMulti="true" ma:sspId="00a53f33-e294-483b-ae3f-1c6d816844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0a570-bb44-41ab-ae64-ad053008148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6bbf93a-b12c-47f0-b13c-4e783c9713de}" ma:internalName="TaxCatchAll" ma:showField="CatchAllData" ma:web="7de0a570-bb44-41ab-ae64-ad05300814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A2C0E1-9D9A-4AFF-B13E-5EB9BC575973}">
  <ds:schemaRefs>
    <ds:schemaRef ds:uri="http://schemas.microsoft.com/office/2006/metadata/properties"/>
    <ds:schemaRef ds:uri="http://schemas.microsoft.com/office/infopath/2007/PartnerControls"/>
    <ds:schemaRef ds:uri="49d57fa5-ad5e-48de-9668-cdc92ff02467"/>
    <ds:schemaRef ds:uri="7de0a570-bb44-41ab-ae64-ad053008148b"/>
  </ds:schemaRefs>
</ds:datastoreItem>
</file>

<file path=customXml/itemProps2.xml><?xml version="1.0" encoding="utf-8"?>
<ds:datastoreItem xmlns:ds="http://schemas.openxmlformats.org/officeDocument/2006/customXml" ds:itemID="{5685D1E8-DC1C-40B1-ACC0-92941FB62C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415046-1CA5-442C-B84D-6FAAB4BEB47E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168</Words>
  <Application>Microsoft Office PowerPoint</Application>
  <PresentationFormat>Diaprojekcija na zaslonu (4:3)</PresentationFormat>
  <Paragraphs>33</Paragraphs>
  <Slides>15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9" baseType="lpstr">
      <vt:lpstr>Arial</vt:lpstr>
      <vt:lpstr>Calibri</vt:lpstr>
      <vt:lpstr>Segoe UI</vt:lpstr>
      <vt:lpstr>Office Theme</vt:lpstr>
      <vt:lpstr>Country Presentation Template  Title of the Poster (Max. 20 Words)</vt:lpstr>
      <vt:lpstr>1. Country Overview</vt:lpstr>
      <vt:lpstr>2. Governance &amp; Institutions</vt:lpstr>
      <vt:lpstr>3. Legislation &amp; Regulation</vt:lpstr>
      <vt:lpstr>4. Bee Health &amp; Diseases</vt:lpstr>
      <vt:lpstr>5. Honey Adulteration Control</vt:lpstr>
      <vt:lpstr>6. Bee Forage &amp; Environment</vt:lpstr>
      <vt:lpstr>7. Sector Structure</vt:lpstr>
      <vt:lpstr>8. Economic Indicators</vt:lpstr>
      <vt:lpstr>9. Major Problems</vt:lpstr>
      <vt:lpstr>10. National Measures</vt:lpstr>
      <vt:lpstr>11. Value-Added Chain: Apitourism, ApiRoutes</vt:lpstr>
      <vt:lpstr>12. Value-Added Chain: Apiwellness, Apitherapy, Apigastronomy</vt:lpstr>
      <vt:lpstr>13. Good Practices</vt:lpstr>
      <vt:lpstr>14. Conclusions &amp; Contact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Sonja Sibila Lebe</cp:lastModifiedBy>
  <cp:revision>1</cp:revision>
  <dcterms:created xsi:type="dcterms:W3CDTF">2013-01-27T09:14:16Z</dcterms:created>
  <dcterms:modified xsi:type="dcterms:W3CDTF">2026-04-05T19:01:08Z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0x010100418B584C516BF947A37C3DD12057ED88</vt:lpwstr>
  </property>
  <property fmtid="{D5CDD505-2E9C-101B-9397-08002B2CF9AE}" pid="3" name="MediaServiceImageTags">
    <vt:lpwstr/>
  </property>
</Properties>
</file>