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24" d="100"/>
          <a:sy n="24" d="100"/>
        </p:scale>
        <p:origin x="412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14400"/>
            <a:ext cx="2743200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0" b="1"/>
            </a:pPr>
            <a:r>
              <a:t>Case Study Poster Template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657600"/>
            <a:ext cx="274320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0" b="1"/>
            </a:pPr>
            <a:r>
              <a:t>Background / Context</a:t>
            </a:r>
          </a:p>
          <a:p>
            <a:pPr>
              <a:defRPr sz="5800"/>
            </a:pPr>
            <a:r>
              <a:t>Enter content here...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0058400"/>
            <a:ext cx="274320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0" b="1"/>
            </a:pPr>
            <a:r>
              <a:t>Case Description</a:t>
            </a:r>
          </a:p>
          <a:p>
            <a:pPr>
              <a:defRPr sz="5800"/>
            </a:pPr>
            <a:r>
              <a:t>Enter content here...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6459200"/>
            <a:ext cx="274320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0" b="1"/>
            </a:pPr>
            <a:r>
              <a:t>Problem / Challenge</a:t>
            </a:r>
          </a:p>
          <a:p>
            <a:pPr>
              <a:defRPr sz="5800"/>
            </a:pPr>
            <a:r>
              <a:t>Enter content here...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2860000"/>
            <a:ext cx="274320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0" b="1"/>
            </a:pPr>
            <a:r>
              <a:t>Intervention / Action Taken</a:t>
            </a:r>
          </a:p>
          <a:p>
            <a:pPr>
              <a:defRPr sz="5800"/>
            </a:pPr>
            <a:r>
              <a:t>Enter content here...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9260800"/>
            <a:ext cx="274320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0" b="1"/>
            </a:pPr>
            <a:r>
              <a:t>Analysis / Findings</a:t>
            </a:r>
          </a:p>
          <a:p>
            <a:pPr>
              <a:defRPr sz="5800"/>
            </a:pPr>
            <a:r>
              <a:t>Enter content here...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5661600"/>
            <a:ext cx="274320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0" b="1"/>
            </a:pPr>
            <a:r>
              <a:t>Conclusion / Lessons Learned</a:t>
            </a:r>
          </a:p>
          <a:p>
            <a:pPr>
              <a:defRPr sz="5800"/>
            </a:pPr>
            <a:r>
              <a:t>Enter content here...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9d57fa5-ad5e-48de-9668-cdc92ff02467">
      <Terms xmlns="http://schemas.microsoft.com/office/infopath/2007/PartnerControls"/>
    </lcf76f155ced4ddcb4097134ff3c332f>
    <TaxCatchAll xmlns="7de0a570-bb44-41ab-ae64-ad053008148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8B584C516BF947A37C3DD12057ED88" ma:contentTypeVersion="17" ma:contentTypeDescription="Create a new document." ma:contentTypeScope="" ma:versionID="de96987589161655e05900b107539160">
  <xsd:schema xmlns:xsd="http://www.w3.org/2001/XMLSchema" xmlns:xs="http://www.w3.org/2001/XMLSchema" xmlns:p="http://schemas.microsoft.com/office/2006/metadata/properties" xmlns:ns2="49d57fa5-ad5e-48de-9668-cdc92ff02467" xmlns:ns3="7de0a570-bb44-41ab-ae64-ad053008148b" targetNamespace="http://schemas.microsoft.com/office/2006/metadata/properties" ma:root="true" ma:fieldsID="4e58a72515663fd9714b487e3213da89" ns2:_="" ns3:_="">
    <xsd:import namespace="49d57fa5-ad5e-48de-9668-cdc92ff02467"/>
    <xsd:import namespace="7de0a570-bb44-41ab-ae64-ad05300814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OCR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d57fa5-ad5e-48de-9668-cdc92ff024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00a53f33-e294-483b-ae3f-1c6d816844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0a570-bb44-41ab-ae64-ad053008148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66bbf93a-b12c-47f0-b13c-4e783c9713de}" ma:internalName="TaxCatchAll" ma:showField="CatchAllData" ma:web="7de0a570-bb44-41ab-ae64-ad05300814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6EEE9B-8AD7-4C4C-8F6A-80885B11DE06}">
  <ds:schemaRefs>
    <ds:schemaRef ds:uri="http://schemas.microsoft.com/office/2006/metadata/properties"/>
    <ds:schemaRef ds:uri="http://schemas.microsoft.com/office/infopath/2007/PartnerControls"/>
    <ds:schemaRef ds:uri="49d57fa5-ad5e-48de-9668-cdc92ff02467"/>
    <ds:schemaRef ds:uri="7de0a570-bb44-41ab-ae64-ad053008148b"/>
  </ds:schemaRefs>
</ds:datastoreItem>
</file>

<file path=customXml/itemProps2.xml><?xml version="1.0" encoding="utf-8"?>
<ds:datastoreItem xmlns:ds="http://schemas.openxmlformats.org/officeDocument/2006/customXml" ds:itemID="{C09EC7E5-069A-43EC-8235-CBF5BA45983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D65BE1-C998-49B6-8E80-BC94C8A3B0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d57fa5-ad5e-48de-9668-cdc92ff02467"/>
    <ds:schemaRef ds:uri="7de0a570-bb44-41ab-ae64-ad05300814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47</Words>
  <Application>Microsoft Office PowerPoint</Application>
  <PresentationFormat>Po meri</PresentationFormat>
  <Paragraphs>13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PowerPointova predstavitev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Sonja Sibila Lebe</dc:creator>
  <cp:keywords/>
  <dc:description>generated using python-pptx</dc:description>
  <cp:lastModifiedBy>Avtor</cp:lastModifiedBy>
  <cp:revision>2</cp:revision>
  <dcterms:created xsi:type="dcterms:W3CDTF">2013-01-27T09:14:16Z</dcterms:created>
  <dcterms:modified xsi:type="dcterms:W3CDTF">2026-04-07T08:48:03Z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0x010100418B584C516BF947A37C3DD12057ED88</vt:lpwstr>
  </property>
</Properties>
</file>