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294" r:id="rId4"/>
    <p:sldId id="295" r:id="rId5"/>
    <p:sldId id="261" r:id="rId6"/>
    <p:sldId id="296" r:id="rId7"/>
    <p:sldId id="268" r:id="rId8"/>
    <p:sldId id="29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9.12.2025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FF96911B-675A-4DC9-9892-D96C752F9C32}"/>
              </a:ext>
            </a:extLst>
          </p:cNvPr>
          <p:cNvPicPr/>
          <p:nvPr/>
        </p:nvPicPr>
        <p:blipFill rotWithShape="1">
          <a:blip r:embed="rId2"/>
          <a:srcRect r="2015" b="26500"/>
          <a:stretch/>
        </p:blipFill>
        <p:spPr bwMode="auto">
          <a:xfrm>
            <a:off x="4136390" y="2266950"/>
            <a:ext cx="3919220" cy="2324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5954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3999" y="763481"/>
            <a:ext cx="9590843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sz="4400" dirty="0"/>
              <a:t>Univerzitetni študijski program</a:t>
            </a:r>
            <a:br>
              <a:rPr lang="sl-SI" sz="4400" dirty="0"/>
            </a:br>
            <a:r>
              <a:rPr lang="sl-SI" sz="4400" dirty="0"/>
              <a:t>AGRIKULTURA IN OKOLJE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526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580878" cy="16349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kumimoji="0" lang="sl-SI" altLang="sl-SI" sz="20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2000" dirty="0"/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993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92500" lnSpcReduction="1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področja, kot tudi znotraj možnosti na fakulteti (posestvo UKC, ali v dogovoru …).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 pravilnika prakse in pisnih pogodb o sodelovanju pri izvajanju prakse z delodajalci na terenu. Študenti si po navodilih sami poiščejo svojega delodajalca.</a:t>
            </a:r>
          </a:p>
          <a:p>
            <a:r>
              <a:rPr lang="sl-SI" sz="2400" dirty="0"/>
              <a:t>OBSEG PRAKSE:</a:t>
            </a:r>
          </a:p>
          <a:p>
            <a:pPr marL="914400" lvl="1" indent="-457200">
              <a:buAutoNum type="arabicPeriod"/>
            </a:pPr>
            <a:r>
              <a:rPr lang="sl-SI" sz="1600" b="1" dirty="0"/>
              <a:t>STROKOVNI PRAKTIKUM I</a:t>
            </a:r>
            <a:r>
              <a:rPr lang="sl-SI" sz="1600" dirty="0"/>
              <a:t>, 3 ECTS, 75 ur, 9* delovnih dni, obvezni predmet</a:t>
            </a:r>
          </a:p>
          <a:p>
            <a:pPr marL="914400" lvl="1" indent="-457200">
              <a:buFont typeface="Arial" panose="020B0604020202020204" pitchFamily="34" charset="0"/>
              <a:buAutoNum type="arabicPeriod"/>
            </a:pPr>
            <a:r>
              <a:rPr lang="sl-SI" sz="1600" b="1" dirty="0"/>
              <a:t>STROKOVNI PRAKTIKUM II</a:t>
            </a:r>
            <a:r>
              <a:rPr lang="sl-SI" sz="1600" dirty="0"/>
              <a:t>, 4 ECTS, 100 ur, 11 delovnih dni, izbirni predmet.</a:t>
            </a:r>
            <a:endParaRPr lang="sl-SI" sz="1600" b="1" dirty="0"/>
          </a:p>
          <a:p>
            <a:pPr marL="914400" lvl="1" indent="-457200">
              <a:buAutoNum type="arabicPeriod"/>
            </a:pP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</a:p>
          <a:p>
            <a:pPr marL="0" indent="0">
              <a:buNone/>
            </a:pPr>
            <a:endParaRPr lang="sl-SI" sz="1600" dirty="0"/>
          </a:p>
          <a:p>
            <a:pPr marL="0" indent="0">
              <a:buNone/>
            </a:pPr>
            <a:r>
              <a:rPr lang="sl-SI" sz="900" dirty="0"/>
              <a:t>Legenda: * v primeru izvajanja prakse na mojstrskih kmetijah so obsegi drugačni, in sicer: Strokovni praktikum I  7 delovnih dni, Strokovni praktikum II  9 delovnih dni, Dodatna praksa 32 delovnih dni. </a:t>
            </a:r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1100" dirty="0"/>
              <a:t>Opomba: Dodatna praksa je prostovoljna praksa na željo študenta, z namenom pridobiti več delovnih izkušenj na izbranem področju in se jo praviloma navaja v prilogah diplomi. </a:t>
            </a:r>
          </a:p>
        </p:txBody>
      </p:sp>
    </p:spTree>
    <p:extLst>
      <p:ext uri="{BB962C8B-B14F-4D97-AF65-F5344CB8AC3E}">
        <p14:creationId xmlns:p14="http://schemas.microsoft.com/office/powerpoint/2010/main" val="14021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9" y="6288295"/>
            <a:ext cx="119227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 Obrazec prijave in druge informacije najdejo v okviru učne enote v spletni učilnici. 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 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(9 delovnih dni)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 II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(11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2935347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ZAČETEK PRAKSE</a:t>
            </a:r>
            <a:endParaRPr kumimoji="0" lang="sl-SI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813142" y="4065000"/>
            <a:ext cx="1515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VZD teoretično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Zdrav. pregled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454039" y="3884232"/>
            <a:ext cx="1199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UREJANJEDNEVNIKA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navodilih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(100% ocene)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480671" y="2343219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ODDAJA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DNEVNIKA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361699" y="3884232"/>
            <a:ext cx="16389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DIGITALNO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l-SI" dirty="0">
                <a:solidFill>
                  <a:srgbClr val="FFC000">
                    <a:lumMod val="75000"/>
                  </a:srgbClr>
                </a:solidFill>
                <a:latin typeface="Calibri" panose="020F0502020204030204"/>
              </a:rPr>
              <a:t>TISKANO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Faze izvedbe:</a:t>
            </a:r>
            <a:endParaRPr kumimoji="0" lang="sl-SI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</a:t>
            </a:r>
            <a:endParaRPr kumimoji="0" lang="sl-SI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562</Words>
  <Application>Microsoft Office PowerPoint</Application>
  <PresentationFormat>Širokozaslonsko</PresentationFormat>
  <Paragraphs>112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Univerzitetni študijski program AGRIKULTURA IN OKOLJE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105</cp:revision>
  <dcterms:created xsi:type="dcterms:W3CDTF">2018-11-05T06:11:55Z</dcterms:created>
  <dcterms:modified xsi:type="dcterms:W3CDTF">2025-12-09T11:13:29Z</dcterms:modified>
</cp:coreProperties>
</file>