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3" r:id="rId3"/>
    <p:sldId id="294" r:id="rId4"/>
    <p:sldId id="295" r:id="rId5"/>
    <p:sldId id="261" r:id="rId6"/>
    <p:sldId id="296" r:id="rId7"/>
    <p:sldId id="268" r:id="rId8"/>
    <p:sldId id="288" r:id="rId9"/>
  </p:sldIdLst>
  <p:sldSz cx="12192000" cy="6858000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a 1">
            <a:extLst>
              <a:ext uri="{FF2B5EF4-FFF2-40B4-BE49-F238E27FC236}">
                <a16:creationId xmlns:a16="http://schemas.microsoft.com/office/drawing/2014/main" id="{1E7809A1-CC03-4129-9425-303F6D58F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595" y="2765849"/>
            <a:ext cx="2766520" cy="1326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17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763481"/>
            <a:ext cx="9144000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dirty="0"/>
              <a:t>Magistrski študijski program</a:t>
            </a:r>
            <a:br>
              <a:rPr lang="sl-SI" dirty="0"/>
            </a:br>
            <a:r>
              <a:rPr lang="sl-SI" dirty="0"/>
              <a:t>AGRARNA EKONOMIKA</a:t>
            </a:r>
          </a:p>
        </p:txBody>
      </p:sp>
    </p:spTree>
    <p:extLst>
      <p:ext uri="{BB962C8B-B14F-4D97-AF65-F5344CB8AC3E}">
        <p14:creationId xmlns:p14="http://schemas.microsoft.com/office/powerpoint/2010/main" val="4139768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457200" lvl="1" indent="0">
              <a:buNone/>
            </a:pPr>
            <a:r>
              <a:rPr lang="sl-SI" sz="2000" dirty="0"/>
              <a:t>1. </a:t>
            </a:r>
            <a:r>
              <a:rPr lang="sl-SI" sz="2000" b="1" dirty="0"/>
              <a:t>STROKOVNI PRAKTIKUM</a:t>
            </a:r>
            <a:r>
              <a:rPr lang="sl-SI" sz="2000" dirty="0"/>
              <a:t>, 6 ECTS, 17* delovnih dni, obvezna praksa.</a:t>
            </a:r>
          </a:p>
          <a:p>
            <a:pPr marL="457200" lvl="1" indent="0">
              <a:buNone/>
            </a:pPr>
            <a:r>
              <a:rPr lang="sl-SI" sz="2000" dirty="0"/>
              <a:t>2. Dodatne možnosti prakse za več delovnih izkušenj na željo študenta: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Strokovna praksa </a:t>
            </a:r>
            <a:r>
              <a:rPr lang="sl-SI" sz="1600" dirty="0"/>
              <a:t>kot KOOD v okviru razpisov Univerze v Mariboru, 6 ECTS, 22 delovnih dni, do 4-krat v tem obsegu in/ali </a:t>
            </a:r>
            <a:r>
              <a:rPr lang="sl-SI" sz="1600" b="1" dirty="0"/>
              <a:t> 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  <a:endParaRPr lang="sl-SI" sz="300" dirty="0"/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drugačni, in sicer: Strokovni praktikum 14 delovnih dni, Strokovna praksa kot kreditno ovrednotena </a:t>
            </a:r>
            <a:r>
              <a:rPr lang="sl-SI" sz="900" dirty="0" err="1"/>
              <a:t>obštudijska</a:t>
            </a:r>
            <a:r>
              <a:rPr lang="sl-SI" sz="900" dirty="0"/>
              <a:t> dejavnost (KOOD 1,2,3,4) po 18 delovnih dni na sklop in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Opravljene dodatne možnosti niso del akreditiranega programa in se jih praviloma navaja v prilogah diplomi.</a:t>
            </a:r>
          </a:p>
        </p:txBody>
      </p:sp>
    </p:spTree>
    <p:extLst>
      <p:ext uri="{BB962C8B-B14F-4D97-AF65-F5344CB8AC3E}">
        <p14:creationId xmlns:p14="http://schemas.microsoft.com/office/powerpoint/2010/main" val="284164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767" y="6288295"/>
            <a:ext cx="62684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Študenti pristopijo k praksi s pisno prijavo na predpisanem obrazcu.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(6 ECTS, 17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NADALJEVALNA 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(do 16 ECTS, 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(aktivni, drugi)</a:t>
            </a: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>
                    <a:lumMod val="95000"/>
                  </a:schemeClr>
                </a:solidFill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ZAČETEK PRAKSE</a:t>
            </a:r>
            <a:endParaRPr lang="sl-SI" sz="14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958271" y="2117304"/>
            <a:ext cx="118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UVODNA URA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IZJAVA</a:t>
            </a:r>
          </a:p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POGOJI: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sl-SI" sz="1200" dirty="0"/>
              <a:t>VZD teoretično</a:t>
            </a:r>
          </a:p>
          <a:p>
            <a:r>
              <a:rPr lang="sl-SI" sz="1200" dirty="0"/>
              <a:t>Zdrav. pregled</a:t>
            </a:r>
          </a:p>
          <a:p>
            <a:r>
              <a:rPr lang="sl-SI" sz="1200" dirty="0"/>
              <a:t>Zavarovanje</a:t>
            </a:r>
          </a:p>
          <a:p>
            <a:r>
              <a:rPr lang="sl-SI" sz="1200" dirty="0"/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454039" y="3884232"/>
            <a:ext cx="1199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UREJANJEDNEVNIKA</a:t>
            </a:r>
          </a:p>
          <a:p>
            <a:pPr algn="ctr"/>
            <a:r>
              <a:rPr lang="sl-SI" sz="1200" dirty="0"/>
              <a:t>po navodilih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(80% ocene)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parafa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558969" y="2397523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ODDAJA 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701472" y="377666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USTNO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sl-SI" sz="1200" dirty="0"/>
              <a:t>(20% ocene)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Faze izvedbe:</a:t>
            </a:r>
            <a:endParaRPr lang="sl-SI" sz="2400" b="1" dirty="0"/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SAMOSTOJNO OPRAVLJANJE DELA</a:t>
            </a:r>
            <a:endParaRPr lang="sl-SI" sz="1400" b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</TotalTime>
  <Words>558</Words>
  <Application>Microsoft Office PowerPoint</Application>
  <PresentationFormat>Širokozaslonsko</PresentationFormat>
  <Paragraphs>108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Magistrski študijski program AGRARNA EKONOMIKA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133</cp:revision>
  <cp:lastPrinted>2024-11-07T13:10:23Z</cp:lastPrinted>
  <dcterms:created xsi:type="dcterms:W3CDTF">2018-11-05T06:11:55Z</dcterms:created>
  <dcterms:modified xsi:type="dcterms:W3CDTF">2025-09-11T12:20:32Z</dcterms:modified>
</cp:coreProperties>
</file>